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2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4347" y="536616"/>
            <a:ext cx="6654310" cy="5410159"/>
            <a:chOff x="104347" y="536616"/>
            <a:chExt cx="6654310" cy="5410159"/>
          </a:xfrm>
        </p:grpSpPr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6CA8CFBC-D8D6-45FD-A9CC-99ECF25E5546}"/>
                </a:ext>
              </a:extLst>
            </p:cNvPr>
            <p:cNvSpPr txBox="1"/>
            <p:nvPr/>
          </p:nvSpPr>
          <p:spPr>
            <a:xfrm>
              <a:off x="356320" y="536616"/>
              <a:ext cx="30027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3-figure supplement 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9FD8D2DE-3935-4D8D-9180-D3B006F99569}"/>
                </a:ext>
              </a:extLst>
            </p:cNvPr>
            <p:cNvSpPr txBox="1"/>
            <p:nvPr/>
          </p:nvSpPr>
          <p:spPr>
            <a:xfrm>
              <a:off x="105951" y="1752033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9FD8D2DE-3935-4D8D-9180-D3B006F99569}"/>
                </a:ext>
              </a:extLst>
            </p:cNvPr>
            <p:cNvSpPr txBox="1"/>
            <p:nvPr/>
          </p:nvSpPr>
          <p:spPr>
            <a:xfrm>
              <a:off x="2697173" y="1750429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TextBox 357">
              <a:extLst>
                <a:ext uri="{FF2B5EF4-FFF2-40B4-BE49-F238E27FC236}">
                  <a16:creationId xmlns:a16="http://schemas.microsoft.com/office/drawing/2014/main" id="{9FD8D2DE-3935-4D8D-9180-D3B006F99569}"/>
                </a:ext>
              </a:extLst>
            </p:cNvPr>
            <p:cNvSpPr txBox="1"/>
            <p:nvPr/>
          </p:nvSpPr>
          <p:spPr>
            <a:xfrm>
              <a:off x="104347" y="4137502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59" name="Object 3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326365"/>
                </p:ext>
              </p:extLst>
            </p:nvPr>
          </p:nvGraphicFramePr>
          <p:xfrm>
            <a:off x="449263" y="2097088"/>
            <a:ext cx="2351087" cy="164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" name="Prism 9" r:id="rId3" imgW="3617923" imgH="2525731" progId="Prism9.Document">
                    <p:embed/>
                  </p:oleObj>
                </mc:Choice>
                <mc:Fallback>
                  <p:oleObj name="Prism 9" r:id="rId3" imgW="3617923" imgH="2525731" progId="Prism9.Document">
                    <p:embed/>
                    <p:pic>
                      <p:nvPicPr>
                        <p:cNvPr id="146" name="Object 14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49263" y="2097088"/>
                          <a:ext cx="2351087" cy="1641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0" name="Object 3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891518"/>
                </p:ext>
              </p:extLst>
            </p:nvPr>
          </p:nvGraphicFramePr>
          <p:xfrm>
            <a:off x="479425" y="4305300"/>
            <a:ext cx="2322513" cy="164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6" name="Prism 9" r:id="rId5" imgW="3573627" imgH="2525731" progId="Prism9.Document">
                    <p:embed/>
                  </p:oleObj>
                </mc:Choice>
                <mc:Fallback>
                  <p:oleObj name="Prism 9" r:id="rId5" imgW="3573627" imgH="2525731" progId="Prism9.Document">
                    <p:embed/>
                    <p:pic>
                      <p:nvPicPr>
                        <p:cNvPr id="147" name="Object 14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79425" y="4305300"/>
                          <a:ext cx="2322513" cy="1641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1" name="Object 3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1518653"/>
                </p:ext>
              </p:extLst>
            </p:nvPr>
          </p:nvGraphicFramePr>
          <p:xfrm>
            <a:off x="2878807" y="1441534"/>
            <a:ext cx="3879850" cy="2293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7" name="Prism 9" r:id="rId7" imgW="5968889" imgH="3529902" progId="Prism9.Document">
                    <p:embed/>
                  </p:oleObj>
                </mc:Choice>
                <mc:Fallback>
                  <p:oleObj name="Prism 9" r:id="rId7" imgW="5968889" imgH="3529902" progId="Prism9.Document">
                    <p:embed/>
                    <p:pic>
                      <p:nvPicPr>
                        <p:cNvPr id="266" name="Object 26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878807" y="1441534"/>
                          <a:ext cx="3879850" cy="22939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13</cp:revision>
  <dcterms:created xsi:type="dcterms:W3CDTF">2022-12-18T22:25:48Z</dcterms:created>
  <dcterms:modified xsi:type="dcterms:W3CDTF">2023-09-01T21:49:32Z</dcterms:modified>
</cp:coreProperties>
</file>